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65" r:id="rId4"/>
    <p:sldId id="261" r:id="rId5"/>
    <p:sldId id="259" r:id="rId6"/>
    <p:sldId id="263" r:id="rId7"/>
    <p:sldId id="270" r:id="rId8"/>
    <p:sldId id="271" r:id="rId9"/>
    <p:sldId id="272" r:id="rId10"/>
    <p:sldId id="273" r:id="rId11"/>
    <p:sldId id="274" r:id="rId12"/>
    <p:sldId id="275" r:id="rId13"/>
    <p:sldId id="266" r:id="rId14"/>
    <p:sldId id="262" r:id="rId15"/>
    <p:sldId id="267" r:id="rId16"/>
    <p:sldId id="268" r:id="rId17"/>
    <p:sldId id="269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8716" autoAdjust="0"/>
  </p:normalViewPr>
  <p:slideViewPr>
    <p:cSldViewPr>
      <p:cViewPr>
        <p:scale>
          <a:sx n="64" d="100"/>
          <a:sy n="64" d="100"/>
        </p:scale>
        <p:origin x="-156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16-FF8D-4964-873F-83017D04FF75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D1A5-B8FD-469C-B1D9-CA92C98E9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16-FF8D-4964-873F-83017D04FF75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D1A5-B8FD-469C-B1D9-CA92C98E9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16-FF8D-4964-873F-83017D04FF75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D1A5-B8FD-469C-B1D9-CA92C98E9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16-FF8D-4964-873F-83017D04FF75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D1A5-B8FD-469C-B1D9-CA92C98E9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16-FF8D-4964-873F-83017D04FF75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D1A5-B8FD-469C-B1D9-CA92C98E9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16-FF8D-4964-873F-83017D04FF75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D1A5-B8FD-469C-B1D9-CA92C98E9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16-FF8D-4964-873F-83017D04FF75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D1A5-B8FD-469C-B1D9-CA92C98E9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16-FF8D-4964-873F-83017D04FF75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D1A5-B8FD-469C-B1D9-CA92C98E9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16-FF8D-4964-873F-83017D04FF75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D1A5-B8FD-469C-B1D9-CA92C98E9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16-FF8D-4964-873F-83017D04FF75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D1A5-B8FD-469C-B1D9-CA92C98E9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A1A16-FF8D-4964-873F-83017D04FF75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D1A5-B8FD-469C-B1D9-CA92C98E9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A1A16-FF8D-4964-873F-83017D04FF75}" type="datetimeFigureOut">
              <a:rPr lang="ru-RU" smtClean="0"/>
              <a:pPr/>
              <a:t>02.06.2015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3D1A5-B8FD-469C-B1D9-CA92C98E9F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3;&#1091;&#1083;&#1100;&#1075;&#1091;&#1085;&#1072;\Desktop\&#1047;&#1044;&#1042;&#1056;\&#1091;&#1095;&#1077;&#1085;&#1080;&#1082;%20&#1075;&#1086;&#1076;&#1072;%20&#1103;%20&#1075;&#1088;&#1072;&#1078;&#1076;&#1072;&#1085;&#1080;&#1085;%20-&#1086;&#1088;&#1080;&#1075;&#1080;&#1085;&#1072;&#1083;\&#1042;.&#1040;.%20&#1052;&#1086;&#1094;&#1072;&#1088;&#1090;%20&#8211;%20%20&#1084;&#1077;&#1083;&#1086;&#1076;&#1080;&#1103;%2017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ульгуна\Desktop\1119-1280x10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AutoShape 4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85720" y="285728"/>
            <a:ext cx="8858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SL_Times New Roman" pitchFamily="18" charset="0"/>
              </a:rPr>
              <a:t>Татарстан </a:t>
            </a:r>
            <a:r>
              <a:rPr lang="ru-RU" sz="2000" b="1" dirty="0" err="1" smtClean="0">
                <a:latin typeface="SL_Times New Roman" pitchFamily="18" charset="0"/>
              </a:rPr>
              <a:t>Ресубликасы</a:t>
            </a:r>
            <a:r>
              <a:rPr lang="ru-RU" sz="2000" b="1" dirty="0" smtClean="0">
                <a:latin typeface="SL_Times New Roman" pitchFamily="18" charset="0"/>
              </a:rPr>
              <a:t> </a:t>
            </a:r>
            <a:r>
              <a:rPr lang="ru-RU" sz="2000" b="1" dirty="0" err="1" smtClean="0">
                <a:latin typeface="SL_Times New Roman" pitchFamily="18" charset="0"/>
              </a:rPr>
              <a:t>Апас</a:t>
            </a:r>
            <a:r>
              <a:rPr lang="ru-RU" sz="2000" b="1" dirty="0" smtClean="0">
                <a:latin typeface="SL_Times New Roman" pitchFamily="18" charset="0"/>
              </a:rPr>
              <a:t> </a:t>
            </a:r>
            <a:r>
              <a:rPr lang="ru-RU" sz="2000" b="1" dirty="0" err="1" smtClean="0">
                <a:latin typeface="SL_Times New Roman" pitchFamily="18" charset="0"/>
              </a:rPr>
              <a:t>муниципаль</a:t>
            </a:r>
            <a:r>
              <a:rPr lang="ru-RU" sz="2000" b="1" dirty="0" smtClean="0">
                <a:latin typeface="SL_Times New Roman" pitchFamily="18" charset="0"/>
              </a:rPr>
              <a:t> районы </a:t>
            </a:r>
          </a:p>
          <a:p>
            <a:pPr algn="ctr"/>
            <a:r>
              <a:rPr lang="ru-RU" sz="2000" b="1" dirty="0" smtClean="0">
                <a:latin typeface="SL_Times New Roman" pitchFamily="18" charset="0"/>
              </a:rPr>
              <a:t>«Ш</a:t>
            </a:r>
            <a:r>
              <a:rPr lang="tt-RU" sz="2000" b="1" dirty="0" smtClean="0">
                <a:latin typeface="SL_Times New Roman" pitchFamily="18" charset="0"/>
              </a:rPr>
              <a:t>әүкәт Галиев исемендәге Бакырчы урта гомуми белем бирү мәктәбе”</a:t>
            </a:r>
            <a:endParaRPr lang="ru-RU" sz="2000" b="1" dirty="0">
              <a:latin typeface="SL_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0364" y="2214554"/>
            <a:ext cx="5500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t-RU" sz="2400" b="1" i="1" dirty="0" smtClean="0">
                <a:solidFill>
                  <a:srgbClr val="FF0000"/>
                </a:solidFill>
              </a:rPr>
              <a:t>“Ел </a:t>
            </a:r>
            <a:r>
              <a:rPr lang="tt-RU" sz="2400" b="1" i="1" dirty="0" smtClean="0">
                <a:solidFill>
                  <a:srgbClr val="FF0000"/>
                </a:solidFill>
              </a:rPr>
              <a:t>укучысы” </a:t>
            </a:r>
            <a:r>
              <a:rPr lang="tt-RU" sz="2400" b="1" i="1" dirty="0" smtClean="0">
                <a:solidFill>
                  <a:srgbClr val="FF0000"/>
                </a:solidFill>
              </a:rPr>
              <a:t>конкурсына әзерләнгән материал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2976" y="3143248"/>
            <a:ext cx="62151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err="1" smtClean="0">
                <a:solidFill>
                  <a:srgbClr val="002060"/>
                </a:solidFill>
                <a:latin typeface="SLPeterburg Cyr" pitchFamily="18" charset="0"/>
              </a:rPr>
              <a:t>«Мин-үз илемнең  гражданины</a:t>
            </a:r>
            <a:r>
              <a:rPr lang="ru-RU" sz="4800" b="1" i="1" dirty="0" smtClean="0">
                <a:solidFill>
                  <a:srgbClr val="002060"/>
                </a:solidFill>
                <a:latin typeface="SLPeterburg Cyr" pitchFamily="18" charset="0"/>
              </a:rPr>
              <a:t>» </a:t>
            </a:r>
            <a:endParaRPr lang="ru-RU" sz="4800" b="1" i="1" dirty="0">
              <a:solidFill>
                <a:srgbClr val="002060"/>
              </a:solidFill>
              <a:latin typeface="SLPeterburg Cyr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29058" y="5214950"/>
            <a:ext cx="49292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err="1" smtClean="0"/>
              <a:t>Презентацияне</a:t>
            </a:r>
            <a:r>
              <a:rPr lang="ru-RU" b="1" i="1" dirty="0" smtClean="0"/>
              <a:t> </a:t>
            </a:r>
            <a:r>
              <a:rPr lang="tt-RU" b="1" i="1" dirty="0" smtClean="0"/>
              <a:t>әзерләде:   9нчы сыйныф укучысы </a:t>
            </a:r>
          </a:p>
          <a:p>
            <a:r>
              <a:rPr lang="tt-RU" b="1" i="1" dirty="0" smtClean="0"/>
              <a:t>Кәлимуллина Рузилә Мәхмүт кызы.</a:t>
            </a:r>
          </a:p>
          <a:p>
            <a:r>
              <a:rPr lang="tt-RU" b="1" i="1" dirty="0" smtClean="0"/>
              <a:t>Җитәкче:  Шафигуллина Г.Р.</a:t>
            </a:r>
          </a:p>
          <a:p>
            <a:endParaRPr lang="ru-RU" dirty="0"/>
          </a:p>
        </p:txBody>
      </p:sp>
      <p:pic>
        <p:nvPicPr>
          <p:cNvPr id="11" name="В.А. Моцарт –  мелодия 1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4291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Гульгуна\Desktop\1119-128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Гульгуна\Desktop\ученик года\Калимуллина Рузиля фотолары\рузиля\y_b515855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071546"/>
            <a:ext cx="7686675" cy="51244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71538" y="285728"/>
            <a:ext cx="7072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Районда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оста </a:t>
            </a:r>
            <a:r>
              <a:rPr lang="ru-RU" sz="4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чаңгычы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Гульгуна\Desktop\1119-128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428604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Район күләмендә оештырылган </a:t>
            </a:r>
          </a:p>
          <a:p>
            <a:pPr algn="ctr"/>
            <a:r>
              <a:rPr lang="tt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җыр конкурсларында катнашучы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857224" y="428604"/>
            <a:ext cx="75724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Төрле халыкларның биюләрен </a:t>
            </a:r>
          </a:p>
          <a:p>
            <a:pPr algn="ctr"/>
            <a:r>
              <a:rPr lang="tt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оста итеп башкарабыз.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ульгуна\Desktop\1119-128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AutoShape 4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71472" y="2357430"/>
            <a:ext cx="69294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tt-RU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11нче сыйныфны укып бетереп , Бердәм Дәүләт Имтиханнарын унышлы биреп, үзем теләгән уку йортына керергә телим. Аннары  шул сайлаган профессиям буенча эшләргә һәм зур   кеше булып,авылыма булышып яшәргә телим.</a:t>
            </a:r>
            <a:endParaRPr lang="ru-RU" sz="28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1071538" y="428604"/>
            <a:ext cx="5857916" cy="107157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Нәрсәләргә омтылам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?</a:t>
            </a:r>
            <a:endParaRPr lang="ru-RU" sz="3600" b="1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C:\Users\админ\Desktop\Алинка\Тэкэрлэк фото\SAM_05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450" y="0"/>
            <a:ext cx="9220450" cy="6858000"/>
          </a:xfrm>
          <a:prstGeom prst="rect">
            <a:avLst/>
          </a:prstGeom>
          <a:noFill/>
        </p:spPr>
      </p:pic>
      <p:pic>
        <p:nvPicPr>
          <p:cNvPr id="4" name="Picture 2" descr="C:\Users\Гульгуна\Documents\родники\SAM_05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46" y="5089909"/>
            <a:ext cx="2357454" cy="176809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0034" y="285728"/>
            <a:ext cx="70009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b="1" i="1" dirty="0" smtClean="0">
                <a:solidFill>
                  <a:srgbClr val="FF0000"/>
                </a:solidFill>
                <a:latin typeface="SL_Times New Roman" pitchFamily="18" charset="0"/>
              </a:rPr>
              <a:t>Бу тормышта һәр кеше үзеннән соң тирән эз калдырырга тиеш. Безнең гаиләбез исә Әминә чишмәсе белән истәлекле булачак. </a:t>
            </a:r>
            <a:endParaRPr lang="ru-RU" sz="3200" b="1" i="1" dirty="0">
              <a:solidFill>
                <a:srgbClr val="FF0000"/>
              </a:solidFill>
              <a:latin typeface="SL_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ульгуна\Desktop\1119-128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3571155"/>
            <a:ext cx="4382460" cy="3286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2" name="AutoShape 4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WordArt 2"/>
          <p:cNvSpPr>
            <a:spLocks noChangeArrowheads="1" noChangeShapeType="1" noTextEdit="1"/>
          </p:cNvSpPr>
          <p:nvPr/>
        </p:nvSpPr>
        <p:spPr bwMode="auto">
          <a:xfrm>
            <a:off x="928662" y="0"/>
            <a:ext cx="7316813" cy="172087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Без-Форпост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отряды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членнары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, </a:t>
            </a:r>
          </a:p>
          <a:p>
            <a:pPr algn="ctr" rtl="0"/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туган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илебезнең  булачак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алмашчылары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  <a:endParaRPr lang="ru-RU" sz="3600" b="1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3168628"/>
            <a:ext cx="2902581" cy="3689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1500174"/>
            <a:ext cx="3552820" cy="266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31908" y="4298931"/>
            <a:ext cx="3412092" cy="255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44" y="1643050"/>
            <a:ext cx="352427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2"/>
          <p:cNvSpPr>
            <a:spLocks noChangeArrowheads="1" noChangeShapeType="1" noTextEdit="1"/>
          </p:cNvSpPr>
          <p:nvPr/>
        </p:nvSpPr>
        <p:spPr bwMode="auto">
          <a:xfrm>
            <a:off x="1" y="1"/>
            <a:ext cx="9144000" cy="68580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Һәр 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ил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гражданины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 rtl="0"/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үз телендә матур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итеп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сөйләшергә,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 rtl="0"/>
            <a:r>
              <a:rPr lang="ru-RU" sz="3600" b="1" kern="1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ралашырга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хокуклы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  <a:p>
            <a:pPr algn="ctr" rtl="0"/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Шулай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ук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мәдәни культураны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үстерүдә</a:t>
            </a:r>
            <a:endParaRPr lang="ru-RU" sz="3600" b="1" kern="10" spc="0" dirty="0" smtClean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rtl="0"/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төрле яклап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зур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өлеш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 rtl="0"/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кертергә тиеш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lang="ru-RU" sz="3600" b="1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74099" cy="350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2590800"/>
            <a:ext cx="3200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5"/>
          <a:srcRect r="11949" b="37735"/>
          <a:stretch>
            <a:fillRect/>
          </a:stretch>
        </p:blipFill>
        <p:spPr bwMode="auto">
          <a:xfrm>
            <a:off x="3857620" y="4286256"/>
            <a:ext cx="2500330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500438"/>
            <a:ext cx="4478833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14678" y="1785926"/>
            <a:ext cx="3428992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Гульгуна\Desktop\1119-128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857224" y="2571744"/>
            <a:ext cx="7096149" cy="152399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SL_Times New Roman"/>
              </a:rPr>
              <a:t>Игътибарыгыз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SL_Times New Roman"/>
              </a:rPr>
              <a:t> 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SL_Times New Roman"/>
              </a:rPr>
              <a:t>өчен рәхмәт!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SL_Times New Roman"/>
              </a:rPr>
              <a:t> </a:t>
            </a:r>
            <a:endParaRPr lang="ru-RU" sz="3600" b="1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SL_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ульгуна\Desktop\1119-128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AutoShape 4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85720" y="214290"/>
            <a:ext cx="47149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400" b="1" i="1" u="sng" dirty="0" smtClean="0">
                <a:solidFill>
                  <a:srgbClr val="002060"/>
                </a:solidFill>
              </a:rPr>
              <a:t>Таныш булыйк...</a:t>
            </a:r>
            <a:endParaRPr lang="ru-RU" sz="4400" b="1" i="1" u="sng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3497" y="714356"/>
            <a:ext cx="4450503" cy="593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85720" y="1000108"/>
            <a:ext cx="4250394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L_Times New Roman" pitchFamily="18" charset="0"/>
                <a:ea typeface="Calibri" pitchFamily="34" charset="0"/>
                <a:cs typeface="Times New Roman" pitchFamily="18" charset="0"/>
              </a:rPr>
              <a:t>Мин, 9 нчы класс укучысы Кәлимуллина Рузилә, </a:t>
            </a:r>
            <a:r>
              <a:rPr kumimoji="0" lang="tt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L_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L_Times New Roman" pitchFamily="18" charset="0"/>
                <a:ea typeface="Calibri" pitchFamily="34" charset="0"/>
                <a:cs typeface="Times New Roman" pitchFamily="18" charset="0"/>
              </a:rPr>
              <a:t>1998 нче елның 1 нче гыйнварында Татарстан Республикасы Апас районы</a:t>
            </a:r>
            <a:r>
              <a:rPr kumimoji="0" lang="tt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L_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L_Times New Roman" pitchFamily="18" charset="0"/>
                <a:ea typeface="Calibri" pitchFamily="34" charset="0"/>
                <a:cs typeface="Times New Roman" pitchFamily="18" charset="0"/>
              </a:rPr>
              <a:t>Олы Бакырчы авылында туганмын.</a:t>
            </a:r>
          </a:p>
          <a:p>
            <a:r>
              <a:rPr lang="tt-RU" dirty="0" smtClean="0">
                <a:latin typeface="SL_Times New Roman" pitchFamily="18" charset="0"/>
              </a:rPr>
              <a:t>   3 класста мин чаңгы шуа башладым. Шуннан бирле 1-2 урыннарны алып киләм. Бу спорт төре миңа сәламәт яшәү рәвеше алып барырга бик булыша.</a:t>
            </a:r>
            <a:endParaRPr lang="ru-RU" dirty="0" smtClean="0">
              <a:latin typeface="SL_Times New Roman" pitchFamily="18" charset="0"/>
            </a:endParaRPr>
          </a:p>
          <a:p>
            <a:r>
              <a:rPr lang="tt-RU" dirty="0" smtClean="0">
                <a:latin typeface="SL_Times New Roman" pitchFamily="18" charset="0"/>
              </a:rPr>
              <a:t>     Мәктәптә рус  теле, әдәбият, биология, математика фәннәрен яратып укыйм, бу фәннәр буенча 4-5 ле билгеләрен алам. Безнең мәктәптә “Мастерилка” түгәрәге эшли һәм мин анда төрле чигү, бәйләү кебек кул эшләре белән шөгыльләнәм.</a:t>
            </a:r>
            <a:endParaRPr lang="ru-RU" dirty="0" smtClean="0">
              <a:latin typeface="SL_Times New Roman" pitchFamily="18" charset="0"/>
            </a:endParaRPr>
          </a:p>
          <a:p>
            <a:r>
              <a:rPr lang="tt-RU" dirty="0" smtClean="0">
                <a:latin typeface="SL_Times New Roman" pitchFamily="18" charset="0"/>
              </a:rPr>
              <a:t>     Без, 9 нчы сыйныф укучылары, Форпост отрядында зур эшләр алып барабыз. Шуның өчен без алгы рәтләрдә генә торабыз.</a:t>
            </a:r>
            <a:endParaRPr lang="ru-RU" dirty="0" smtClean="0">
              <a:latin typeface="SL_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ульгуна\Desktop\1119-128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AutoShape 4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903288" y="357166"/>
            <a:ext cx="6669108" cy="1516084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Татарстан –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бәйсез 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республикам</a:t>
            </a:r>
          </a:p>
          <a:p>
            <a:pPr algn="ctr" rtl="0"/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Бәхетле 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мин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синдә туганга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lang="ru-RU" sz="3600" b="1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5041728" y="2673520"/>
            <a:ext cx="4315208" cy="3111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500306"/>
            <a:ext cx="4964483" cy="372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ульгуна\Desktop\1119-128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AutoShape 4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WordArt 2"/>
          <p:cNvSpPr>
            <a:spLocks noChangeArrowheads="1" noChangeShapeType="1" noTextEdit="1"/>
          </p:cNvSpPr>
          <p:nvPr/>
        </p:nvSpPr>
        <p:spPr bwMode="auto">
          <a:xfrm>
            <a:off x="1142976" y="214290"/>
            <a:ext cx="5524524" cy="146528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SL_Times New Roman"/>
              </a:rPr>
              <a:t>Мин-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SL_Times New Roman"/>
              </a:rPr>
              <a:t>кеше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SL_Times New Roman"/>
              </a:rPr>
              <a:t>,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SL_Times New Roman"/>
              </a:rPr>
              <a:t>һәм 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SL_Times New Roman"/>
              </a:rPr>
              <a:t>минем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SL_Times New Roman"/>
              </a:rPr>
              <a:t>үз хокукларым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SL_Times New Roman"/>
              </a:rPr>
              <a:t> бар.</a:t>
            </a:r>
            <a:endParaRPr lang="ru-RU" sz="3600" b="1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SL_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4876" y="1928802"/>
            <a:ext cx="385765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i="1" dirty="0" smtClean="0">
                <a:latin typeface="Times New Roman" pitchFamily="18" charset="0"/>
                <a:cs typeface="Times New Roman" pitchFamily="18" charset="0"/>
              </a:rPr>
              <a:t>      Мин  2012нче елның 16нчы мартында         Россия гра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жданины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исеменә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лаек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булдым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ягъни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минем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паспортым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бар. Кеше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хокуклары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һәм аларны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якларга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өйрәнү- җәмгыять дәресләрендә  өйрәнә торган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иң яраткан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темаларымның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берсе.</a:t>
            </a:r>
          </a:p>
          <a:p>
            <a:r>
              <a:rPr lang="tt-RU" sz="2000" i="1" dirty="0" smtClean="0">
                <a:latin typeface="Times New Roman" pitchFamily="18" charset="0"/>
                <a:cs typeface="Times New Roman" pitchFamily="18" charset="0"/>
              </a:rPr>
              <a:t>Без-кешеләр, безнең үз хокукларыбыз бар. Димәк, үз хокукларыбызны белергә һәм аларны якларга тиешбез.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/>
          <a:srcRect t="15620" r="2083"/>
          <a:stretch>
            <a:fillRect/>
          </a:stretch>
        </p:blipFill>
        <p:spPr bwMode="auto">
          <a:xfrm>
            <a:off x="357158" y="1785926"/>
            <a:ext cx="3979040" cy="457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ульгуна\Desktop\1119-128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AutoShape 4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357686" y="1357298"/>
            <a:ext cx="4143404" cy="28623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Һәр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гражданин 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үз иленең законнарын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белергә һәм үтәргә тиеш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шулай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ук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илнең үсеш тарихын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яхшылап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белергә  хокуклы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428728" y="59293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3143248"/>
            <a:ext cx="3286148" cy="28623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Дәүләт үз иленең һәр кешесе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өчен җавап бирә, әмма кешеләрнең дә үз Ватанын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саклау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бурычы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бар.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D:\!_Мои документы\Я - Лидер\EUCBEKCAQ9I3YLCAA9BPB2CA0P6E9BCA38361BCALZW6RHCANCY5OVCAQJJ8QACA5PDY3FCAVLVPZHCAVI96CNCAV4W09WCAT206QECAWXGM32CAEWF7NECAHQC5I1CAORR1RXCATD5C3SCAB27W8ICAH82QA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3571900" cy="20263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Гульгуна\Desktop\1119-128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AutoShape 4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pf51.mail.ru/cgi-bin/readmsg/IMG_20140117_121206.jpg?id=13900636680000000708%3B0%3B7&amp;exif=1&amp;bs=10720664&amp;bl=159926&amp;ct=image%2Fjpeg&amp;cn=IMG_20140117_121206.jpg&amp;cte=bas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571604" y="214290"/>
            <a:ext cx="4786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000" dirty="0" smtClean="0">
                <a:latin typeface="Times New Roman" pitchFamily="18" charset="0"/>
                <a:cs typeface="Times New Roman" pitchFamily="18" charset="0"/>
              </a:rPr>
              <a:t>Әгәр мин....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1000108"/>
            <a:ext cx="4643470" cy="1631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t-RU" sz="2000" i="1" dirty="0" smtClean="0">
                <a:latin typeface="Times New Roman" pitchFamily="18" charset="0"/>
                <a:cs typeface="Times New Roman" pitchFamily="18" charset="0"/>
              </a:rPr>
              <a:t>Әгәр мин президент булсам,үземнең гра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tt-RU" sz="2000" i="1" dirty="0" smtClean="0">
                <a:latin typeface="Times New Roman" pitchFamily="18" charset="0"/>
                <a:cs typeface="Times New Roman" pitchFamily="18" charset="0"/>
              </a:rPr>
              <a:t>данлык бурычларымны тиешенчә башкарыр идем.Илемне  горурлык белән чит илләргә танытырга тырышыр идем...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4646" y="2786058"/>
            <a:ext cx="5929354" cy="193899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t-RU" sz="2000" i="1" dirty="0" smtClean="0">
                <a:latin typeface="Times New Roman" pitchFamily="18" charset="0"/>
                <a:cs typeface="Times New Roman" pitchFamily="18" charset="0"/>
              </a:rPr>
              <a:t>   Әгәр мин мәктәп директоры булсам,үз эшчәнлегем буенча барырга тырышыр идем.Балаларны гел алга,зур үрләр яуларга өндәр идем. Тәрбия про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tt-RU" sz="2000" i="1" dirty="0" smtClean="0">
                <a:latin typeface="Times New Roman" pitchFamily="18" charset="0"/>
                <a:cs typeface="Times New Roman" pitchFamily="18" charset="0"/>
              </a:rPr>
              <a:t>ессында яңа технологияләр кулланып,укучыларны мөстәкыйл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ьлеккә,үзлегеннән үсешкә өйрәтеп, яшәү күнекмәләрен бирер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идем…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20" y="5500702"/>
            <a:ext cx="5786478" cy="10156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t-RU" sz="2000" i="1" dirty="0" smtClean="0">
                <a:latin typeface="Times New Roman" pitchFamily="18" charset="0"/>
                <a:cs typeface="Times New Roman" pitchFamily="18" charset="0"/>
              </a:rPr>
              <a:t>Әгәр мин депутат булсам, халыклар бердәмлеген арттыру эшләрен киң колачлар идем.Балаларга авыл җирлекләрендә уңайлыклар тудырыр идем...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Гульгуна\Desktop\1119-128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WordArt 1"/>
          <p:cNvSpPr>
            <a:spLocks noChangeArrowheads="1" noChangeShapeType="1" noTextEdit="1"/>
          </p:cNvSpPr>
          <p:nvPr/>
        </p:nvSpPr>
        <p:spPr bwMode="auto">
          <a:xfrm>
            <a:off x="785786" y="1928802"/>
            <a:ext cx="7429552" cy="2714644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Минем </a:t>
            </a:r>
            <a:r>
              <a:rPr lang="ru-RU" sz="3600" b="1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уңышларым</a:t>
            </a:r>
            <a:r>
              <a:rPr lang="ru-RU" sz="3600" b="1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lang="ru-RU" sz="3600" b="1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Гульгуна\Desktop\1119-128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28596" y="5572140"/>
            <a:ext cx="8501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err="1" smtClean="0">
                <a:solidFill>
                  <a:srgbClr val="FF0000"/>
                </a:solidFill>
                <a:latin typeface="SL_Times New Roman" pitchFamily="18" charset="0"/>
              </a:rPr>
              <a:t>Класста</a:t>
            </a:r>
            <a:r>
              <a:rPr lang="ru-RU" sz="5400" b="1" i="1" dirty="0" smtClean="0">
                <a:solidFill>
                  <a:srgbClr val="FF0000"/>
                </a:solidFill>
                <a:latin typeface="SL_Times New Roman" pitchFamily="18" charset="0"/>
              </a:rPr>
              <a:t> и</a:t>
            </a:r>
            <a:r>
              <a:rPr lang="tt-RU" sz="5400" b="1" i="1" dirty="0" smtClean="0">
                <a:solidFill>
                  <a:srgbClr val="FF0000"/>
                </a:solidFill>
                <a:latin typeface="SL_Times New Roman" pitchFamily="18" charset="0"/>
              </a:rPr>
              <a:t>ң яхшы  укучы</a:t>
            </a:r>
            <a:endParaRPr lang="ru-RU" sz="5400" b="1" i="1" dirty="0">
              <a:solidFill>
                <a:srgbClr val="FF0000"/>
              </a:solidFill>
              <a:latin typeface="SL_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Гульгуна\Desktop\1119-1280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Гульгуна\Desktop\ученик года\Калимуллина Рузиля фотолары\DSC081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00100" y="357166"/>
            <a:ext cx="7429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000" b="1" i="1" dirty="0" smtClean="0">
                <a:solidFill>
                  <a:srgbClr val="FF0000"/>
                </a:solidFill>
                <a:latin typeface="SL_Times New Roman" pitchFamily="18" charset="0"/>
              </a:rPr>
              <a:t>Мәктәптә беренче чаңгычы</a:t>
            </a:r>
            <a:endParaRPr lang="ru-RU" sz="4000" b="1" i="1" dirty="0">
              <a:solidFill>
                <a:srgbClr val="FF0000"/>
              </a:solidFill>
              <a:latin typeface="SL_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468</Words>
  <Application>Microsoft Office PowerPoint</Application>
  <PresentationFormat>Экран (4:3)</PresentationFormat>
  <Paragraphs>43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Гульгуна</dc:creator>
  <cp:lastModifiedBy>Гульгуна</cp:lastModifiedBy>
  <cp:revision>56</cp:revision>
  <dcterms:created xsi:type="dcterms:W3CDTF">2014-01-19T11:49:23Z</dcterms:created>
  <dcterms:modified xsi:type="dcterms:W3CDTF">2015-06-02T18:14:17Z</dcterms:modified>
</cp:coreProperties>
</file>